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aine Hamlett" initials="EH" lastIdx="1" clrIdx="0">
    <p:extLst>
      <p:ext uri="{19B8F6BF-5375-455C-9EA6-DF929625EA0E}">
        <p15:presenceInfo xmlns:p15="http://schemas.microsoft.com/office/powerpoint/2012/main" userId="74384fda4524d56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24" y="-10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9-19T11:23:02.137" idx="1">
    <p:pos x="5760" y="3856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0" cy="500936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1" y="0"/>
            <a:ext cx="2984870" cy="500936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886453BD-9EB7-4BA7-BB1A-AC0052BED380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2475"/>
            <a:ext cx="500697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8890"/>
            <a:ext cx="5510530" cy="4508421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16039"/>
            <a:ext cx="2984870" cy="500936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1" y="9516039"/>
            <a:ext cx="2984870" cy="500936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829B7933-9F07-4AA6-87DF-DB1B43602D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32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83887" indent="-301495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205979" indent="-241196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88371" indent="-241196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170763" indent="-241196" eaLnBrk="0" hangingPunct="0">
              <a:spcBef>
                <a:spcPct val="30000"/>
              </a:spcBef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653154" indent="-241196" defTabSz="4823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135546" indent="-241196" defTabSz="4823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617938" indent="-241196" defTabSz="4823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4100330" indent="-241196" defTabSz="482392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67534A9-CDA2-4C89-9AC8-530D76181BF0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888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0502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33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822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36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991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328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9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66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888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83837-C2C9-4FF9-9E73-C9D502C75D1E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51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83837-C2C9-4FF9-9E73-C9D502C75D1E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FE5FF-EE4E-4FBA-8748-FE61B1EB95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163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JPG"/><Relationship Id="rId15" Type="http://schemas.openxmlformats.org/officeDocument/2006/relationships/comments" Target="../comments/comment1.xml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2914071" y="102704"/>
            <a:ext cx="5834393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Your Parish </a:t>
            </a:r>
            <a:r>
              <a:rPr lang="en-US" altLang="en-US" dirty="0" err="1"/>
              <a:t>Councillor’s</a:t>
            </a:r>
            <a:br>
              <a:rPr lang="en-US" altLang="en-US" dirty="0"/>
            </a:br>
            <a:r>
              <a:rPr lang="en-US" altLang="en-US" dirty="0"/>
              <a:t>2025</a:t>
            </a:r>
          </a:p>
        </p:txBody>
      </p:sp>
      <p:grpSp>
        <p:nvGrpSpPr>
          <p:cNvPr id="6148" name="Group 24"/>
          <p:cNvGrpSpPr>
            <a:grpSpLocks/>
          </p:cNvGrpSpPr>
          <p:nvPr/>
        </p:nvGrpSpPr>
        <p:grpSpPr bwMode="auto">
          <a:xfrm>
            <a:off x="547040" y="1414913"/>
            <a:ext cx="8350989" cy="3978047"/>
            <a:chOff x="297916" y="318883"/>
            <a:chExt cx="8349811" cy="3978047"/>
          </a:xfrm>
        </p:grpSpPr>
        <p:sp>
          <p:nvSpPr>
            <p:cNvPr id="26" name="Text Box 10"/>
            <p:cNvSpPr txBox="1"/>
            <p:nvPr/>
          </p:nvSpPr>
          <p:spPr>
            <a:xfrm>
              <a:off x="297916" y="1860653"/>
              <a:ext cx="1388793" cy="605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30" name="Text Box 11"/>
            <p:cNvSpPr txBox="1"/>
            <p:nvPr/>
          </p:nvSpPr>
          <p:spPr>
            <a:xfrm>
              <a:off x="3682481" y="1828800"/>
              <a:ext cx="1485691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32" name="Text Box 12"/>
            <p:cNvSpPr txBox="1"/>
            <p:nvPr/>
          </p:nvSpPr>
          <p:spPr>
            <a:xfrm>
              <a:off x="2695718" y="1635569"/>
              <a:ext cx="1722947" cy="4269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Cllr. Richard Watson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07841592534 </a:t>
              </a: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49" name="Text Box 9"/>
            <p:cNvSpPr txBox="1"/>
            <p:nvPr/>
          </p:nvSpPr>
          <p:spPr bwMode="auto">
            <a:xfrm>
              <a:off x="297916" y="3611130"/>
              <a:ext cx="1485691" cy="685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39" name="Text Box 15"/>
            <p:cNvSpPr txBox="1"/>
            <p:nvPr/>
          </p:nvSpPr>
          <p:spPr>
            <a:xfrm>
              <a:off x="7391281" y="3087347"/>
              <a:ext cx="1256446" cy="6879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GB" sz="1200" dirty="0">
                  <a:ea typeface="ＭＳ 明朝"/>
                  <a:cs typeface="Times New Roman"/>
                </a:rPr>
                <a:t>Elaine Hamlett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Parish Clerk</a:t>
              </a:r>
              <a:endParaRPr lang="en-GB" sz="1200" dirty="0">
                <a:ea typeface="ＭＳ 明朝"/>
                <a:cs typeface="Times New Roman"/>
              </a:endParaRP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07707627978</a:t>
              </a: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42" name="Text Box 21"/>
            <p:cNvSpPr txBox="1"/>
            <p:nvPr/>
          </p:nvSpPr>
          <p:spPr>
            <a:xfrm>
              <a:off x="4401738" y="1623608"/>
              <a:ext cx="1599975" cy="3817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GB" sz="1200" dirty="0">
                  <a:ea typeface="ＭＳ 明朝"/>
                  <a:cs typeface="Times New Roman"/>
                </a:rPr>
                <a:t>Cllr. Katie Garner</a:t>
              </a:r>
            </a:p>
            <a:p>
              <a:pPr algn="ctr">
                <a:spcAft>
                  <a:spcPts val="0"/>
                </a:spcAft>
                <a:defRPr/>
              </a:pPr>
              <a:r>
                <a:rPr lang="en-GB" sz="1200">
                  <a:ea typeface="ＭＳ 明朝"/>
                  <a:cs typeface="Times New Roman"/>
                </a:rPr>
                <a:t>07792870852</a:t>
              </a:r>
              <a:endParaRPr lang="en-GB" sz="1200" dirty="0">
                <a:ea typeface="ＭＳ 明朝"/>
                <a:cs typeface="Times New Roman"/>
              </a:endParaRPr>
            </a:p>
          </p:txBody>
        </p:sp>
        <p:sp>
          <p:nvSpPr>
            <p:cNvPr id="43" name="Text Box 22"/>
            <p:cNvSpPr txBox="1"/>
            <p:nvPr/>
          </p:nvSpPr>
          <p:spPr>
            <a:xfrm>
              <a:off x="5728813" y="1614287"/>
              <a:ext cx="1676164" cy="3994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C572A759-6A51-4108-AA02-DFA0A04FC94B}"/>
            </a:extLst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Cllr. David Ravenscroft</a:t>
              </a:r>
              <a:endParaRPr lang="en-GB" sz="1200" dirty="0">
                <a:ea typeface="ＭＳ 明朝"/>
                <a:cs typeface="Times New Roman"/>
              </a:endParaRPr>
            </a:p>
            <a:p>
              <a:pPr algn="ctr">
                <a:spcAft>
                  <a:spcPts val="0"/>
                </a:spcAft>
                <a:defRPr/>
              </a:pPr>
              <a:r>
                <a:rPr lang="en-US" sz="1200" dirty="0">
                  <a:ea typeface="ＭＳ 明朝"/>
                  <a:cs typeface="Times New Roman"/>
                </a:rPr>
                <a:t>01606 43161</a:t>
              </a:r>
              <a:endParaRPr lang="en-GB" sz="1200" dirty="0">
                <a:ea typeface="ＭＳ 明朝"/>
                <a:cs typeface="Times New Roman"/>
              </a:endParaRPr>
            </a:p>
          </p:txBody>
        </p:sp>
        <p:pic>
          <p:nvPicPr>
            <p:cNvPr id="6167" name="Picture 4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 rot="5400000">
              <a:off x="5903557" y="438647"/>
              <a:ext cx="1316686" cy="10771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1640181" y="4062933"/>
            <a:ext cx="1444833" cy="111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17927" y="5445176"/>
            <a:ext cx="14893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en-US" sz="1200" dirty="0">
                <a:ea typeface="ＭＳ 明朝"/>
                <a:cs typeface="Times New Roman"/>
              </a:rPr>
              <a:t>Cllr. Paul Spare</a:t>
            </a:r>
          </a:p>
          <a:p>
            <a:pPr algn="ctr">
              <a:spcAft>
                <a:spcPts val="0"/>
              </a:spcAft>
              <a:defRPr/>
            </a:pPr>
            <a:r>
              <a:rPr lang="en-US" sz="1200" dirty="0"/>
              <a:t>077433 60044</a:t>
            </a:r>
            <a:endParaRPr lang="en-GB" sz="1200" dirty="0">
              <a:ea typeface="ＭＳ 明朝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5400000">
            <a:off x="361402" y="1423463"/>
            <a:ext cx="1374967" cy="1141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Rectangle 33"/>
          <p:cNvSpPr/>
          <p:nvPr/>
        </p:nvSpPr>
        <p:spPr>
          <a:xfrm>
            <a:off x="61902" y="2703322"/>
            <a:ext cx="17443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/>
            </a:pPr>
            <a:r>
              <a:rPr lang="en-US" sz="1200" dirty="0">
                <a:ea typeface="ＭＳ 明朝"/>
                <a:cs typeface="Times New Roman"/>
              </a:rPr>
              <a:t>Cllr.  Ian Ryder</a:t>
            </a:r>
          </a:p>
          <a:p>
            <a:pPr algn="ctr">
              <a:defRPr/>
            </a:pPr>
            <a:r>
              <a:rPr lang="en-US" sz="1200" dirty="0">
                <a:ea typeface="ＭＳ 明朝"/>
                <a:cs typeface="Times New Roman"/>
              </a:rPr>
              <a:t>Chair</a:t>
            </a:r>
          </a:p>
          <a:p>
            <a:pPr algn="ctr">
              <a:defRPr/>
            </a:pPr>
            <a:r>
              <a:rPr lang="en-GB" sz="1200" dirty="0"/>
              <a:t>07768 598 821</a:t>
            </a:r>
            <a:endParaRPr lang="en-GB" sz="1200" dirty="0">
              <a:latin typeface="Times New Roman"/>
              <a:ea typeface="Calibri"/>
            </a:endParaRPr>
          </a:p>
          <a:p>
            <a:pPr algn="ctr">
              <a:spcAft>
                <a:spcPts val="0"/>
              </a:spcAft>
              <a:defRPr/>
            </a:pPr>
            <a:endParaRPr lang="en-US" sz="1200" dirty="0">
              <a:ea typeface="ＭＳ 明朝"/>
              <a:cs typeface="Times New Roman"/>
            </a:endParaRPr>
          </a:p>
          <a:p>
            <a:pPr algn="ctr">
              <a:spcAft>
                <a:spcPts val="0"/>
              </a:spcAft>
              <a:defRPr/>
            </a:pPr>
            <a:endParaRPr lang="en-GB" sz="1200" dirty="0">
              <a:ea typeface="ＭＳ 明朝"/>
              <a:cs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03" y="3896913"/>
            <a:ext cx="1004971" cy="144483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2538166"/>
            <a:ext cx="1165544" cy="14382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4099" y="5431108"/>
            <a:ext cx="10839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Cllr Paul Lee</a:t>
            </a:r>
          </a:p>
          <a:p>
            <a:r>
              <a:rPr lang="en-GB" sz="1200" dirty="0"/>
              <a:t>07789 275881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3437" y="2715738"/>
            <a:ext cx="1257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/>
              <a:t>VACANCY</a:t>
            </a:r>
            <a:endParaRPr lang="en-GB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2945179" y="5431108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Cllr. Mark Powell</a:t>
            </a:r>
          </a:p>
          <a:p>
            <a:pPr algn="ctr"/>
            <a:r>
              <a:rPr lang="en-US" sz="1200" dirty="0">
                <a:ea typeface="ＭＳ 明朝"/>
                <a:cs typeface="Times New Roman"/>
              </a:rPr>
              <a:t>Vice-Chair</a:t>
            </a:r>
            <a:endParaRPr lang="en-GB" sz="1200" dirty="0"/>
          </a:p>
          <a:p>
            <a:pPr algn="ctr"/>
            <a:r>
              <a:rPr lang="en-GB" sz="1200" dirty="0"/>
              <a:t>01606 44882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BDFD30-EB36-42BB-A33A-F5AD536ED06C}"/>
              </a:ext>
            </a:extLst>
          </p:cNvPr>
          <p:cNvSpPr txBox="1"/>
          <p:nvPr/>
        </p:nvSpPr>
        <p:spPr>
          <a:xfrm>
            <a:off x="5868144" y="5400739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Cllr Wendy Baynes</a:t>
            </a:r>
          </a:p>
          <a:p>
            <a:pPr algn="ctr"/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01606 47085</a:t>
            </a:r>
          </a:p>
          <a:p>
            <a:pPr algn="ctr"/>
            <a:endParaRPr lang="en-GB" sz="1200" dirty="0"/>
          </a:p>
          <a:p>
            <a:pPr algn="ctr"/>
            <a:endParaRPr lang="en-GB" sz="1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A470C3D-2C9B-4DDF-A97E-0C415D05EB6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92086" y="3896913"/>
            <a:ext cx="1188115" cy="144483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F13C37-03B0-4C7C-A2CD-B700813DB9B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60460" y="3902728"/>
            <a:ext cx="936163" cy="146811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774C2B9-11E2-9B19-277B-D2D4BCD36A07}"/>
              </a:ext>
            </a:extLst>
          </p:cNvPr>
          <p:cNvSpPr txBox="1"/>
          <p:nvPr/>
        </p:nvSpPr>
        <p:spPr>
          <a:xfrm>
            <a:off x="4355976" y="5391802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Cllr. Barbara Jones</a:t>
            </a:r>
          </a:p>
          <a:p>
            <a:pPr algn="ctr"/>
            <a:r>
              <a:rPr lang="en-GB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0787 262 1870</a:t>
            </a:r>
            <a:endParaRPr lang="en-GB" sz="12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44695BE-C41D-7FD6-4277-0FFBC961880A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8629" y="3902728"/>
            <a:ext cx="1123300" cy="146811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2972F1D-B91B-2F95-BB9C-472B24667E5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70" y="159606"/>
            <a:ext cx="2417025" cy="9882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59E92C0-DD14-6DE2-3155-9B255112924F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5339" y="5676008"/>
            <a:ext cx="1484798" cy="78333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D356583-CB27-79BF-BD6A-0D7695D6EA1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119" y="1147861"/>
            <a:ext cx="1103865" cy="15678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091F237-04EC-0A91-3872-B36A444BD33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2535" y="1346217"/>
            <a:ext cx="1281647" cy="131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628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1019</TotalTime>
  <Words>66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明朝</vt:lpstr>
      <vt:lpstr>Arial</vt:lpstr>
      <vt:lpstr>Calibri</vt:lpstr>
      <vt:lpstr>Times New Roman</vt:lpstr>
      <vt:lpstr>Office Theme</vt:lpstr>
      <vt:lpstr>Your Parish Councillor’s 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davenham</dc:creator>
  <cp:lastModifiedBy>Elaine Hamlett</cp:lastModifiedBy>
  <cp:revision>42</cp:revision>
  <cp:lastPrinted>2025-09-09T19:37:25Z</cp:lastPrinted>
  <dcterms:created xsi:type="dcterms:W3CDTF">2015-10-22T12:42:23Z</dcterms:created>
  <dcterms:modified xsi:type="dcterms:W3CDTF">2025-09-09T19:38:39Z</dcterms:modified>
</cp:coreProperties>
</file>